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67" r:id="rId5"/>
    <p:sldId id="258" r:id="rId6"/>
    <p:sldId id="259" r:id="rId7"/>
    <p:sldId id="260" r:id="rId8"/>
    <p:sldId id="261" r:id="rId9"/>
    <p:sldId id="262" r:id="rId10"/>
    <p:sldId id="264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-78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pPr/>
              <a:t>25-Feb-20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4073" y="318655"/>
            <a:ext cx="10410104" cy="2726908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12727" y="2355210"/>
            <a:ext cx="321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Faculty Guide: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Mr. Parth Shah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4073" y="3407879"/>
            <a:ext cx="32558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Members: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Yash Bajaj</a:t>
            </a:r>
          </a:p>
          <a:p>
            <a:pPr algn="ctr"/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Saumya Bhatt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Siddhant Sinha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Jay Patel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Nency Borad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Surbhi Pokharna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Hinali Patadia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96934" y="459299"/>
            <a:ext cx="9364382" cy="14387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99952" y="2437457"/>
            <a:ext cx="22064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Group Id:</a:t>
            </a:r>
          </a:p>
          <a:p>
            <a:pPr algn="ctr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SGH000840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92909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05345" y="1399311"/>
            <a:ext cx="8825346" cy="4793672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084150" y="376520"/>
            <a:ext cx="8946541" cy="1022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Initially, We implemented algorithm on static image of Dog. The value  shows the percentage of accuracy of object.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08348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621" y="440595"/>
            <a:ext cx="8946541" cy="634864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then implemented the algorithm on real-world objects. The image below shows the detection of bottle, keyboard and laptop.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15744" b="13408"/>
          <a:stretch/>
        </p:blipFill>
        <p:spPr>
          <a:xfrm>
            <a:off x="1103311" y="1283277"/>
            <a:ext cx="935687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00118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948" y="1429464"/>
            <a:ext cx="8946541" cy="4195481"/>
          </a:xfrm>
        </p:spPr>
        <p:txBody>
          <a:bodyPr/>
          <a:lstStyle/>
          <a:p>
            <a:r>
              <a:rPr lang="en-US" dirty="0" smtClean="0"/>
              <a:t>We will integrate NodeMCU with Python for calculating the distance of the objects from the WebCam.</a:t>
            </a:r>
          </a:p>
          <a:p>
            <a:r>
              <a:rPr lang="en-US" dirty="0" smtClean="0"/>
              <a:t>Also, our product will guide blind person to follow the best path to reach the destination.</a:t>
            </a:r>
          </a:p>
          <a:p>
            <a:r>
              <a:rPr lang="en-US" dirty="0" smtClean="0"/>
              <a:t>We will use alternative way to reduce the complexity of the model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68861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566" y="2724863"/>
            <a:ext cx="9404723" cy="1400530"/>
          </a:xfrm>
        </p:spPr>
        <p:txBody>
          <a:bodyPr/>
          <a:lstStyle/>
          <a:p>
            <a:pPr algn="ctr"/>
            <a:r>
              <a:rPr lang="en-US" sz="5000" b="1" dirty="0" smtClean="0"/>
              <a:t>THANK YOU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xmlns="" val="150157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002" y="2133600"/>
            <a:ext cx="9404723" cy="3837709"/>
          </a:xfrm>
        </p:spPr>
        <p:txBody>
          <a:bodyPr/>
          <a:lstStyle/>
          <a:p>
            <a:pPr algn="ctr"/>
            <a:r>
              <a:rPr lang="en-IN" sz="5000" b="1" dirty="0"/>
              <a:t>Voice Assistant for Visually Impaired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xmlns="" val="1376741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092" y="1465321"/>
            <a:ext cx="9403742" cy="4710544"/>
          </a:xfrm>
        </p:spPr>
        <p:txBody>
          <a:bodyPr>
            <a:norm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is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field of Computer Vision that detects instances of semantic objects in images/videos (by creating bounding boxes around them in our case). We can then convert the annotated text into voice responses and give the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objects in the person/camera’s view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70868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415609"/>
            <a:ext cx="8946541" cy="4195481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1123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IN" dirty="0"/>
              <a:t>Training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5201" y="1343891"/>
            <a:ext cx="8946541" cy="5012865"/>
          </a:xfrm>
        </p:spPr>
        <p:txBody>
          <a:bodyPr>
            <a:normAutofit/>
          </a:bodyPr>
          <a:lstStyle/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is trained with the Common Objects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dataset.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shows training the model with characteristics of person.</a:t>
            </a:r>
          </a:p>
          <a:p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75201" y="2479183"/>
            <a:ext cx="8388033" cy="414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1193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16183" y="581891"/>
            <a:ext cx="8200982" cy="4765964"/>
          </a:xfrm>
        </p:spPr>
      </p:pic>
      <p:sp>
        <p:nvSpPr>
          <p:cNvPr id="11" name="TextBox 10"/>
          <p:cNvSpPr txBox="1"/>
          <p:nvPr/>
        </p:nvSpPr>
        <p:spPr>
          <a:xfrm>
            <a:off x="1419638" y="5334001"/>
            <a:ext cx="7994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Fig: Above image shows training the model with features of car.</a:t>
            </a:r>
          </a:p>
          <a:p>
            <a:pPr algn="ctr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25749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473" y="1288474"/>
            <a:ext cx="9273998" cy="4710544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here is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that runs through a variation of an extremely complex Convolutional Neural Network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82981" y="2161309"/>
            <a:ext cx="6982691" cy="43226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70305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Input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10147"/>
            <a:ext cx="8946541" cy="4558144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 used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webcam to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frames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this trained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then send the text description to the Google Text-to-Speech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 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gTTS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package.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8302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71600"/>
            <a:ext cx="9010762" cy="4765963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obtain the coordinates of the bounding box of every object detected in our frames, overlay the boxes on the objects detected and return the stream of frames as a video playback. 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also schedule to get a voice feedback on the 1st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 by taking the object whose accuracy is highest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“person is detected”.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14422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887</TotalTime>
  <Words>322</Words>
  <Application>Microsoft Office PowerPoint</Application>
  <PresentationFormat>Custom</PresentationFormat>
  <Paragraphs>42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Ion</vt:lpstr>
      <vt:lpstr> </vt:lpstr>
      <vt:lpstr>Voice Assistant for Visually Impaired</vt:lpstr>
      <vt:lpstr>Object Detection</vt:lpstr>
      <vt:lpstr>Technologies Used</vt:lpstr>
      <vt:lpstr>1. Training Data</vt:lpstr>
      <vt:lpstr>Slide 6</vt:lpstr>
      <vt:lpstr>2. Model</vt:lpstr>
      <vt:lpstr>3. Input Data</vt:lpstr>
      <vt:lpstr>4. Output</vt:lpstr>
      <vt:lpstr>Slide 10</vt:lpstr>
      <vt:lpstr>Slide 11</vt:lpstr>
      <vt:lpstr>Future Work</vt:lpstr>
      <vt:lpstr>THANK YOU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for Blind People</dc:title>
  <dc:creator>npatel091996@live.com</dc:creator>
  <cp:lastModifiedBy>Windows User</cp:lastModifiedBy>
  <cp:revision>27</cp:revision>
  <dcterms:created xsi:type="dcterms:W3CDTF">2020-02-24T17:48:29Z</dcterms:created>
  <dcterms:modified xsi:type="dcterms:W3CDTF">2020-02-25T09:00:00Z</dcterms:modified>
</cp:coreProperties>
</file>

<file path=docProps/thumbnail.jpeg>
</file>